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4" r:id="rId15"/>
    <p:sldId id="281" r:id="rId16"/>
    <p:sldId id="282" r:id="rId17"/>
    <p:sldId id="285" r:id="rId18"/>
    <p:sldId id="280" r:id="rId19"/>
    <p:sldId id="283" r:id="rId20"/>
    <p:sldId id="286" r:id="rId21"/>
    <p:sldId id="289" r:id="rId22"/>
    <p:sldId id="288" r:id="rId23"/>
    <p:sldId id="28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2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2091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2050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5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2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5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6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7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2126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9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1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3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4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5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7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8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9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1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2168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2175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5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8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9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0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2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5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6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7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8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9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0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205" name="Rectangle 15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06" name="Rectangle 15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07" name="Rectangle 15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FB67440F-9F6E-4F68-9E65-A85CD30EBA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E6E19-DE33-4519-B540-453D1D1472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872B17-FCDC-411A-935A-4320EF1338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81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63F1AE-6E0E-4CDA-85D2-9B66D09805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16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C3AE4-DB26-4B8C-8C9A-49B72D4312D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7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E1BADA-3DA2-4C03-9E00-8EDD185419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93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AD0888-71E3-4A3C-8F86-AFA28545C8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12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1F9BB1-7E02-4DF5-B0EE-27FF8F4C3B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2A2281-CFA5-40C1-8190-ACD18F982A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39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30BDA3-63AC-4B63-AD78-5327AACD7B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5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20CA5-7506-435E-B593-C1678FB096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39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8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02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1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3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7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6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80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539BA8-138A-425A-B702-E36119A1F4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r>
              <a:rPr lang="en-US" sz="6600" dirty="0" smtClean="0"/>
              <a:t>Read Around Review:  </a:t>
            </a:r>
            <a:r>
              <a:rPr lang="en-US" sz="6600" dirty="0" err="1" smtClean="0"/>
              <a:t>Flect</a:t>
            </a:r>
            <a:r>
              <a:rPr lang="en-US" sz="6600" dirty="0" smtClean="0"/>
              <a:t>, Flex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rgbClr val="FFFF00"/>
                </a:solidFill>
              </a:rPr>
              <a:t>bend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names the type of muscle that </a:t>
            </a:r>
            <a:r>
              <a:rPr lang="en-US" sz="6000" dirty="0" smtClean="0">
                <a:solidFill>
                  <a:srgbClr val="FFFF00"/>
                </a:solidFill>
              </a:rPr>
              <a:t>bends </a:t>
            </a:r>
            <a:r>
              <a:rPr lang="en-US" sz="6000" dirty="0" smtClean="0">
                <a:solidFill>
                  <a:schemeClr val="tx1"/>
                </a:solidFill>
              </a:rPr>
              <a:t>a part of the body, such as an arm or leg?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57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flexor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2480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names what you see in a mirror as a result of  </a:t>
            </a:r>
            <a:r>
              <a:rPr lang="en-US" sz="6000" dirty="0" smtClean="0">
                <a:solidFill>
                  <a:srgbClr val="FFFF00"/>
                </a:solidFill>
              </a:rPr>
              <a:t>bent </a:t>
            </a:r>
            <a:r>
              <a:rPr lang="en-US" sz="6000" dirty="0" smtClean="0">
                <a:solidFill>
                  <a:schemeClr val="tx1"/>
                </a:solidFill>
              </a:rPr>
              <a:t>light?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6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reflection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593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describes someone who can </a:t>
            </a:r>
            <a:r>
              <a:rPr lang="en-US" sz="6000" dirty="0" smtClean="0">
                <a:solidFill>
                  <a:srgbClr val="FFFF00"/>
                </a:solidFill>
              </a:rPr>
              <a:t>bend </a:t>
            </a:r>
            <a:r>
              <a:rPr lang="en-US" sz="6000" dirty="0" smtClean="0">
                <a:solidFill>
                  <a:schemeClr val="tx1"/>
                </a:solidFill>
              </a:rPr>
              <a:t>all the way down to touch her toes or do the splits?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flexible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0823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labels what you do with your voice when you are a good reader and it goes up and down to show excitement or sadness within a story?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3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inflection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3839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What is the word that names what you do when you try to keep something away from you so you </a:t>
            </a:r>
            <a:r>
              <a:rPr lang="en-US" sz="5400" dirty="0" smtClean="0">
                <a:solidFill>
                  <a:srgbClr val="FFFF00"/>
                </a:solidFill>
              </a:rPr>
              <a:t>bend </a:t>
            </a:r>
            <a:r>
              <a:rPr lang="en-US" sz="5400" dirty="0" smtClean="0">
                <a:solidFill>
                  <a:schemeClr val="tx1"/>
                </a:solidFill>
              </a:rPr>
              <a:t>or swerve in the other direction?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47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deflect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288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905000"/>
          </a:xfrm>
        </p:spPr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</a:rPr>
              <a:t>What are the roots that mean </a:t>
            </a:r>
            <a:r>
              <a:rPr lang="en-US" sz="6600" dirty="0" smtClean="0">
                <a:solidFill>
                  <a:srgbClr val="FFFF00"/>
                </a:solidFill>
              </a:rPr>
              <a:t>bend?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3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describes what something can do if it can </a:t>
            </a:r>
            <a:r>
              <a:rPr lang="en-US" sz="6000" dirty="0" smtClean="0">
                <a:solidFill>
                  <a:srgbClr val="FFFF00"/>
                </a:solidFill>
              </a:rPr>
              <a:t>bend </a:t>
            </a:r>
            <a:r>
              <a:rPr lang="en-US" sz="6000" dirty="0" smtClean="0">
                <a:solidFill>
                  <a:schemeClr val="tx1"/>
                </a:solidFill>
              </a:rPr>
              <a:t>or around or curve?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1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circumflex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63115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describes what something is when it is </a:t>
            </a:r>
            <a:r>
              <a:rPr lang="en-US" sz="6000" dirty="0" smtClean="0">
                <a:solidFill>
                  <a:srgbClr val="FFFF00"/>
                </a:solidFill>
              </a:rPr>
              <a:t>bent </a:t>
            </a:r>
            <a:r>
              <a:rPr lang="en-US" sz="6000" dirty="0" smtClean="0">
                <a:solidFill>
                  <a:schemeClr val="tx1"/>
                </a:solidFill>
              </a:rPr>
              <a:t>or turned backward?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8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retroflex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85554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/>
              <a:t>The roots </a:t>
            </a:r>
            <a:r>
              <a:rPr lang="en-US" sz="8800" dirty="0" err="1" smtClean="0">
                <a:solidFill>
                  <a:srgbClr val="FFFF00"/>
                </a:solidFill>
              </a:rPr>
              <a:t>flect</a:t>
            </a:r>
            <a:r>
              <a:rPr lang="en-US" sz="8800" dirty="0" smtClean="0">
                <a:solidFill>
                  <a:srgbClr val="FFFF00"/>
                </a:solidFill>
              </a:rPr>
              <a:t> </a:t>
            </a:r>
            <a:r>
              <a:rPr lang="en-US" sz="8800" dirty="0" smtClean="0"/>
              <a:t>and</a:t>
            </a:r>
            <a:r>
              <a:rPr lang="en-US" sz="8800" dirty="0" smtClean="0">
                <a:solidFill>
                  <a:srgbClr val="FFFF00"/>
                </a:solidFill>
              </a:rPr>
              <a:t> flex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31168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</a:rPr>
              <a:t>What is the word that describes what you are if you can’t </a:t>
            </a:r>
            <a:r>
              <a:rPr lang="en-US" sz="6600" dirty="0" smtClean="0">
                <a:solidFill>
                  <a:srgbClr val="FFFF00"/>
                </a:solidFill>
              </a:rPr>
              <a:t>bend </a:t>
            </a:r>
            <a:r>
              <a:rPr lang="en-US" sz="6600" dirty="0" smtClean="0">
                <a:solidFill>
                  <a:schemeClr val="tx1"/>
                </a:solidFill>
              </a:rPr>
              <a:t>a certain way?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2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inflexible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057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describes what happens to light when it is </a:t>
            </a:r>
            <a:r>
              <a:rPr lang="en-US" sz="6000" dirty="0" smtClean="0">
                <a:solidFill>
                  <a:srgbClr val="FFFF00"/>
                </a:solidFill>
              </a:rPr>
              <a:t>bent </a:t>
            </a:r>
            <a:r>
              <a:rPr lang="en-US" sz="6000" dirty="0" smtClean="0">
                <a:solidFill>
                  <a:schemeClr val="tx1"/>
                </a:solidFill>
              </a:rPr>
              <a:t>and seems to be thrown back at you?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1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reflect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86829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What is the word that names the type of angle that </a:t>
            </a:r>
            <a:r>
              <a:rPr lang="en-US" sz="6000" dirty="0" smtClean="0">
                <a:solidFill>
                  <a:srgbClr val="FFFF00"/>
                </a:solidFill>
              </a:rPr>
              <a:t>bends </a:t>
            </a:r>
            <a:r>
              <a:rPr lang="en-US" sz="6000" dirty="0" smtClean="0">
                <a:solidFill>
                  <a:schemeClr val="tx1"/>
                </a:solidFill>
              </a:rPr>
              <a:t>back beyond the 180 degrees of a straight line?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77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FF00"/>
                </a:solidFill>
              </a:rPr>
              <a:t>reflex angle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956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chwork design template">
  <a:themeElements>
    <a:clrScheme name="Office Theme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Patchwork design template</Template>
  <TotalTime>146</TotalTime>
  <Words>258</Words>
  <Application>Microsoft Office PowerPoint</Application>
  <PresentationFormat>On-screen Show (4:3)</PresentationFormat>
  <Paragraphs>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Patchwork design template</vt:lpstr>
      <vt:lpstr>Read Around Review:  Flect, Flex</vt:lpstr>
      <vt:lpstr>What are the roots that mean bend? </vt:lpstr>
      <vt:lpstr>PowerPoint Presentation</vt:lpstr>
      <vt:lpstr>What is the word that describes what you are if you can’t bend a certain way? </vt:lpstr>
      <vt:lpstr>PowerPoint Presentation</vt:lpstr>
      <vt:lpstr>What is the word that describes what happens to light when it is bent and seems to be thrown back at you? </vt:lpstr>
      <vt:lpstr>PowerPoint Presentation</vt:lpstr>
      <vt:lpstr>What is the word that names the type of angle that bends back beyond the 180 degrees of a straight line? </vt:lpstr>
      <vt:lpstr>PowerPoint Presentation</vt:lpstr>
      <vt:lpstr>What is the word that names the type of muscle that bends a part of the body, such as an arm or leg? </vt:lpstr>
      <vt:lpstr>PowerPoint Presentation</vt:lpstr>
      <vt:lpstr>What is the word that names what you see in a mirror as a result of  bent light? </vt:lpstr>
      <vt:lpstr>PowerPoint Presentation</vt:lpstr>
      <vt:lpstr>What is the word that describes someone who can bend all the way down to touch her toes or do the splits? </vt:lpstr>
      <vt:lpstr>PowerPoint Presentation</vt:lpstr>
      <vt:lpstr>What is the word that labels what you do with your voice when you are a good reader and it goes up and down to show excitement or sadness within a story?</vt:lpstr>
      <vt:lpstr>PowerPoint Presentation</vt:lpstr>
      <vt:lpstr>What is the word that names what you do when you try to keep something away from you so you bend or swerve in the other direction? </vt:lpstr>
      <vt:lpstr>PowerPoint Presentation</vt:lpstr>
      <vt:lpstr>What is the word that describes what something can do if it can bend or around or curve? </vt:lpstr>
      <vt:lpstr>PowerPoint Presentation</vt:lpstr>
      <vt:lpstr>What is the word that describes what something is when it is bent or turned backward?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Flect = move</dc:title>
  <dc:creator>Brigitta Post</dc:creator>
  <cp:lastModifiedBy>Brigitta Post</cp:lastModifiedBy>
  <cp:revision>19</cp:revision>
  <cp:lastPrinted>1601-01-01T00:00:00Z</cp:lastPrinted>
  <dcterms:created xsi:type="dcterms:W3CDTF">2015-03-26T00:38:37Z</dcterms:created>
  <dcterms:modified xsi:type="dcterms:W3CDTF">2015-03-27T00:16:40Z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TC010690521033</vt:lpwstr>
  </property>
</Properties>
</file>